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</p:sldIdLst>
  <p:sldSz cx="10691813" cy="7559675"/>
  <p:notesSz cx="10691813" cy="755967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502D"/>
    <a:srgbClr val="FF692D"/>
    <a:srgbClr val="FF412D"/>
    <a:srgbClr val="FF6E2D"/>
    <a:srgbClr val="FF872D"/>
    <a:srgbClr val="FF962D"/>
    <a:srgbClr val="FFAA2D"/>
    <a:srgbClr val="FFB92D"/>
    <a:srgbClr val="FFC901"/>
    <a:srgbClr val="EDCC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7" d="100"/>
          <a:sy n="97" d="100"/>
        </p:scale>
        <p:origin x="1452" y="8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6675" y="1236663"/>
            <a:ext cx="8018463" cy="2632075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675" y="3970338"/>
            <a:ext cx="8018463" cy="182562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273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13" y="403225"/>
            <a:ext cx="9221787" cy="1460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13" y="2012950"/>
            <a:ext cx="9221787" cy="4795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006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750" y="403225"/>
            <a:ext cx="2305050" cy="64055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13" y="403225"/>
            <a:ext cx="6764337" cy="64055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846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13" y="403225"/>
            <a:ext cx="9221787" cy="1460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013" y="2012950"/>
            <a:ext cx="9221787" cy="4795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58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0250" y="1884363"/>
            <a:ext cx="9220200" cy="31448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0250" y="5059363"/>
            <a:ext cx="9220200" cy="1652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9484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13" y="403225"/>
            <a:ext cx="9221787" cy="1460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13" y="2012950"/>
            <a:ext cx="4533900" cy="4795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21313" y="2012950"/>
            <a:ext cx="4535487" cy="47958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9780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403225"/>
            <a:ext cx="9221788" cy="1460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600" y="1852613"/>
            <a:ext cx="4522788" cy="9080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600" y="2760663"/>
            <a:ext cx="4522788" cy="40624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3375" y="1852613"/>
            <a:ext cx="4545013" cy="9080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3375" y="2760663"/>
            <a:ext cx="4545013" cy="406241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809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5013" y="403225"/>
            <a:ext cx="9221787" cy="14605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876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6911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503238"/>
            <a:ext cx="3448050" cy="17653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013" y="1089025"/>
            <a:ext cx="5413375" cy="53721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600" y="2268538"/>
            <a:ext cx="3448050" cy="4200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1602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503238"/>
            <a:ext cx="3448050" cy="17653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45013" y="1089025"/>
            <a:ext cx="5413375" cy="5372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600" y="2268538"/>
            <a:ext cx="3448050" cy="4200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43783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9843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Calibri" panose="020F0502020204030204" pitchFamily="34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19843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Calibri" panose="020F0502020204030204" pitchFamily="34" charset="0"/>
        <a:defRPr sz="4400">
          <a:solidFill>
            <a:srgbClr val="000000"/>
          </a:solidFill>
          <a:latin typeface="Calibri" panose="020F0502020204030204" pitchFamily="34" charset="0"/>
        </a:defRPr>
      </a:lvl2pPr>
      <a:lvl3pPr marL="1143000" indent="-228600" algn="l" defTabSz="19843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Calibri" panose="020F0502020204030204" pitchFamily="34" charset="0"/>
        <a:defRPr sz="4400">
          <a:solidFill>
            <a:srgbClr val="000000"/>
          </a:solidFill>
          <a:latin typeface="Calibri" panose="020F0502020204030204" pitchFamily="34" charset="0"/>
        </a:defRPr>
      </a:lvl3pPr>
      <a:lvl4pPr marL="1600200" indent="-228600" algn="l" defTabSz="19843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Calibri" panose="020F0502020204030204" pitchFamily="34" charset="0"/>
        <a:defRPr sz="4400">
          <a:solidFill>
            <a:srgbClr val="000000"/>
          </a:solidFill>
          <a:latin typeface="Calibri" panose="020F0502020204030204" pitchFamily="34" charset="0"/>
        </a:defRPr>
      </a:lvl4pPr>
      <a:lvl5pPr marL="2057400" indent="-228600" algn="l" defTabSz="19843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Calibri" panose="020F0502020204030204" pitchFamily="34" charset="0"/>
        <a:defRPr sz="4400">
          <a:solidFill>
            <a:srgbClr val="000000"/>
          </a:solidFill>
          <a:latin typeface="Calibri" panose="020F0502020204030204" pitchFamily="34" charset="0"/>
        </a:defRPr>
      </a:lvl5pPr>
      <a:lvl6pPr marL="2514600" indent="-228600" algn="l" defTabSz="19843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Calibri" panose="020F0502020204030204" pitchFamily="34" charset="0"/>
        <a:defRPr sz="4400">
          <a:solidFill>
            <a:srgbClr val="000000"/>
          </a:solidFill>
          <a:latin typeface="Calibri" panose="020F0502020204030204" pitchFamily="34" charset="0"/>
        </a:defRPr>
      </a:lvl6pPr>
      <a:lvl7pPr marL="2971800" indent="-228600" algn="l" defTabSz="19843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Calibri" panose="020F0502020204030204" pitchFamily="34" charset="0"/>
        <a:defRPr sz="4400">
          <a:solidFill>
            <a:srgbClr val="000000"/>
          </a:solidFill>
          <a:latin typeface="Calibri" panose="020F0502020204030204" pitchFamily="34" charset="0"/>
        </a:defRPr>
      </a:lvl7pPr>
      <a:lvl8pPr marL="3429000" indent="-228600" algn="l" defTabSz="19843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Calibri" panose="020F0502020204030204" pitchFamily="34" charset="0"/>
        <a:defRPr sz="4400">
          <a:solidFill>
            <a:srgbClr val="000000"/>
          </a:solidFill>
          <a:latin typeface="Calibri" panose="020F0502020204030204" pitchFamily="34" charset="0"/>
        </a:defRPr>
      </a:lvl8pPr>
      <a:lvl9pPr marL="3886200" indent="-228600" algn="l" defTabSz="198438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Calibri" panose="020F0502020204030204" pitchFamily="34" charset="0"/>
        <a:defRPr sz="4400">
          <a:solidFill>
            <a:srgbClr val="000000"/>
          </a:solidFill>
          <a:latin typeface="Calibri" panose="020F0502020204030204" pitchFamily="34" charset="0"/>
        </a:defRPr>
      </a:lvl9pPr>
    </p:titleStyle>
    <p:bodyStyle>
      <a:lvl1pPr marL="342900" indent="-342900" algn="l" defTabSz="198438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100000"/>
        <a:buFont typeface="Calibri" panose="020F0502020204030204" pitchFamily="34" charset="0"/>
        <a:buChar char="•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198438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100000"/>
        <a:buFont typeface="Calibri" panose="020F0502020204030204" pitchFamily="34" charset="0"/>
        <a:buChar char="–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198438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100000"/>
        <a:buFont typeface="Calibri" panose="020F0502020204030204" pitchFamily="34" charset="0"/>
        <a:buChar char="•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198438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100000"/>
        <a:buFont typeface="Calibri" panose="020F0502020204030204" pitchFamily="34" charset="0"/>
        <a:buChar char="–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198438" rtl="0" eaLnBrk="0" fontAlgn="base" hangingPunct="0">
        <a:spcBef>
          <a:spcPct val="20000"/>
        </a:spcBef>
        <a:spcAft>
          <a:spcPct val="0"/>
        </a:spcAft>
        <a:buClr>
          <a:srgbClr val="000000"/>
        </a:buClr>
        <a:buSzPct val="100000"/>
        <a:buFont typeface="Calibri" panose="020F0502020204030204" pitchFamily="34" charset="0"/>
        <a:buChar char="»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Freeform 7"/>
          <p:cNvSpPr>
            <a:spLocks noChangeArrowheads="1"/>
          </p:cNvSpPr>
          <p:nvPr/>
        </p:nvSpPr>
        <p:spPr bwMode="auto">
          <a:xfrm rot="18894625">
            <a:off x="5658507" y="2183988"/>
            <a:ext cx="3145631" cy="2364778"/>
          </a:xfrm>
          <a:custGeom>
            <a:avLst/>
            <a:gdLst>
              <a:gd name="T0" fmla="*/ 1189 w 1981"/>
              <a:gd name="T1" fmla="*/ 0 h 1489"/>
              <a:gd name="T2" fmla="*/ 1566 w 1981"/>
              <a:gd name="T3" fmla="*/ 248 h 1489"/>
              <a:gd name="T4" fmla="*/ 1981 w 1981"/>
              <a:gd name="T5" fmla="*/ 0 h 1489"/>
              <a:gd name="T6" fmla="*/ 1855 w 1981"/>
              <a:gd name="T7" fmla="*/ 695 h 1489"/>
              <a:gd name="T8" fmla="*/ 1493 w 1981"/>
              <a:gd name="T9" fmla="*/ 1302 h 1489"/>
              <a:gd name="T10" fmla="*/ 1669 w 1981"/>
              <a:gd name="T11" fmla="*/ 1489 h 1489"/>
              <a:gd name="T12" fmla="*/ 1401 w 1981"/>
              <a:gd name="T13" fmla="*/ 1401 h 1489"/>
              <a:gd name="T14" fmla="*/ 931 w 1981"/>
              <a:gd name="T15" fmla="*/ 1282 h 1489"/>
              <a:gd name="T16" fmla="*/ 840 w 1981"/>
              <a:gd name="T17" fmla="*/ 840 h 1489"/>
              <a:gd name="T18" fmla="*/ 748 w 1981"/>
              <a:gd name="T19" fmla="*/ 543 h 1489"/>
              <a:gd name="T20" fmla="*/ 924 w 1981"/>
              <a:gd name="T21" fmla="*/ 748 h 1489"/>
              <a:gd name="T22" fmla="*/ 1120 w 1981"/>
              <a:gd name="T23" fmla="*/ 396 h 1489"/>
              <a:gd name="T24" fmla="*/ 1189 w 1981"/>
              <a:gd name="T25" fmla="*/ 0 h 1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981" h="1489">
                <a:moveTo>
                  <a:pt x="1189" y="0"/>
                </a:moveTo>
                <a:lnTo>
                  <a:pt x="1566" y="248"/>
                </a:lnTo>
                <a:lnTo>
                  <a:pt x="1981" y="0"/>
                </a:lnTo>
                <a:cubicBezTo>
                  <a:pt x="1981" y="0"/>
                  <a:pt x="1981" y="359"/>
                  <a:pt x="1855" y="695"/>
                </a:cubicBezTo>
                <a:cubicBezTo>
                  <a:pt x="1855" y="695"/>
                  <a:pt x="1729" y="1031"/>
                  <a:pt x="1493" y="1302"/>
                </a:cubicBezTo>
                <a:lnTo>
                  <a:pt x="1669" y="1489"/>
                </a:lnTo>
                <a:lnTo>
                  <a:pt x="1401" y="1401"/>
                </a:lnTo>
                <a:lnTo>
                  <a:pt x="931" y="1282"/>
                </a:lnTo>
                <a:lnTo>
                  <a:pt x="840" y="840"/>
                </a:lnTo>
                <a:lnTo>
                  <a:pt x="748" y="543"/>
                </a:lnTo>
                <a:lnTo>
                  <a:pt x="924" y="748"/>
                </a:lnTo>
                <a:cubicBezTo>
                  <a:pt x="924" y="748"/>
                  <a:pt x="1052" y="589"/>
                  <a:pt x="1120" y="396"/>
                </a:cubicBezTo>
                <a:cubicBezTo>
                  <a:pt x="1120" y="396"/>
                  <a:pt x="1188" y="204"/>
                  <a:pt x="1189" y="0"/>
                </a:cubicBezTo>
              </a:path>
            </a:pathLst>
          </a:custGeom>
          <a:solidFill>
            <a:srgbClr val="FFE101">
              <a:alpha val="99608"/>
            </a:srgbClr>
          </a:solidFill>
          <a:ln w="14400">
            <a:solidFill>
              <a:srgbClr val="FFFFFF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grpSp>
        <p:nvGrpSpPr>
          <p:cNvPr id="2049" name="Group 1"/>
          <p:cNvGrpSpPr>
            <a:grpSpLocks/>
          </p:cNvGrpSpPr>
          <p:nvPr/>
        </p:nvGrpSpPr>
        <p:grpSpPr bwMode="auto">
          <a:xfrm>
            <a:off x="1751059" y="122237"/>
            <a:ext cx="6664231" cy="7040374"/>
            <a:chOff x="-236" y="-236"/>
            <a:chExt cx="4199" cy="4436"/>
          </a:xfrm>
        </p:grpSpPr>
        <p:sp>
          <p:nvSpPr>
            <p:cNvPr id="2050" name="Freeform 2"/>
            <p:cNvSpPr>
              <a:spLocks noChangeArrowheads="1"/>
            </p:cNvSpPr>
            <p:nvPr/>
          </p:nvSpPr>
          <p:spPr bwMode="auto">
            <a:xfrm rot="16200000">
              <a:off x="1735" y="246"/>
              <a:ext cx="1981" cy="1490"/>
            </a:xfrm>
            <a:custGeom>
              <a:avLst/>
              <a:gdLst>
                <a:gd name="T0" fmla="*/ 1189 w 1981"/>
                <a:gd name="T1" fmla="*/ 0 h 1489"/>
                <a:gd name="T2" fmla="*/ 1566 w 1981"/>
                <a:gd name="T3" fmla="*/ 248 h 1489"/>
                <a:gd name="T4" fmla="*/ 1981 w 1981"/>
                <a:gd name="T5" fmla="*/ 0 h 1489"/>
                <a:gd name="T6" fmla="*/ 1855 w 1981"/>
                <a:gd name="T7" fmla="*/ 695 h 1489"/>
                <a:gd name="T8" fmla="*/ 1493 w 1981"/>
                <a:gd name="T9" fmla="*/ 1302 h 1489"/>
                <a:gd name="T10" fmla="*/ 1669 w 1981"/>
                <a:gd name="T11" fmla="*/ 1489 h 1489"/>
                <a:gd name="T12" fmla="*/ 1401 w 1981"/>
                <a:gd name="T13" fmla="*/ 1401 h 1489"/>
                <a:gd name="T14" fmla="*/ 931 w 1981"/>
                <a:gd name="T15" fmla="*/ 1282 h 1489"/>
                <a:gd name="T16" fmla="*/ 840 w 1981"/>
                <a:gd name="T17" fmla="*/ 840 h 1489"/>
                <a:gd name="T18" fmla="*/ 748 w 1981"/>
                <a:gd name="T19" fmla="*/ 543 h 1489"/>
                <a:gd name="T20" fmla="*/ 924 w 1981"/>
                <a:gd name="T21" fmla="*/ 748 h 1489"/>
                <a:gd name="T22" fmla="*/ 1120 w 1981"/>
                <a:gd name="T23" fmla="*/ 396 h 1489"/>
                <a:gd name="T24" fmla="*/ 1189 w 1981"/>
                <a:gd name="T25" fmla="*/ 0 h 1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81" h="1489">
                  <a:moveTo>
                    <a:pt x="1189" y="0"/>
                  </a:moveTo>
                  <a:lnTo>
                    <a:pt x="1566" y="248"/>
                  </a:lnTo>
                  <a:lnTo>
                    <a:pt x="1981" y="0"/>
                  </a:lnTo>
                  <a:cubicBezTo>
                    <a:pt x="1981" y="0"/>
                    <a:pt x="1981" y="359"/>
                    <a:pt x="1855" y="695"/>
                  </a:cubicBezTo>
                  <a:cubicBezTo>
                    <a:pt x="1855" y="695"/>
                    <a:pt x="1729" y="1031"/>
                    <a:pt x="1493" y="1302"/>
                  </a:cubicBezTo>
                  <a:lnTo>
                    <a:pt x="1669" y="1489"/>
                  </a:lnTo>
                  <a:lnTo>
                    <a:pt x="1401" y="1401"/>
                  </a:lnTo>
                  <a:lnTo>
                    <a:pt x="931" y="1282"/>
                  </a:lnTo>
                  <a:lnTo>
                    <a:pt x="840" y="840"/>
                  </a:lnTo>
                  <a:lnTo>
                    <a:pt x="748" y="543"/>
                  </a:lnTo>
                  <a:lnTo>
                    <a:pt x="924" y="748"/>
                  </a:lnTo>
                  <a:cubicBezTo>
                    <a:pt x="924" y="748"/>
                    <a:pt x="1052" y="589"/>
                    <a:pt x="1120" y="396"/>
                  </a:cubicBezTo>
                  <a:cubicBezTo>
                    <a:pt x="1120" y="396"/>
                    <a:pt x="1188" y="204"/>
                    <a:pt x="1189" y="0"/>
                  </a:cubicBezTo>
                </a:path>
              </a:pathLst>
            </a:custGeom>
            <a:solidFill>
              <a:srgbClr val="FF502D">
                <a:alpha val="99608"/>
              </a:srgbClr>
            </a:solidFill>
            <a:ln w="144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5" name="Freeform 7"/>
            <p:cNvSpPr>
              <a:spLocks noChangeArrowheads="1"/>
            </p:cNvSpPr>
            <p:nvPr/>
          </p:nvSpPr>
          <p:spPr bwMode="auto">
            <a:xfrm>
              <a:off x="1981" y="1981"/>
              <a:ext cx="1982" cy="1490"/>
            </a:xfrm>
            <a:custGeom>
              <a:avLst/>
              <a:gdLst>
                <a:gd name="T0" fmla="*/ 1189 w 1981"/>
                <a:gd name="T1" fmla="*/ 0 h 1489"/>
                <a:gd name="T2" fmla="*/ 1566 w 1981"/>
                <a:gd name="T3" fmla="*/ 248 h 1489"/>
                <a:gd name="T4" fmla="*/ 1981 w 1981"/>
                <a:gd name="T5" fmla="*/ 0 h 1489"/>
                <a:gd name="T6" fmla="*/ 1855 w 1981"/>
                <a:gd name="T7" fmla="*/ 695 h 1489"/>
                <a:gd name="T8" fmla="*/ 1493 w 1981"/>
                <a:gd name="T9" fmla="*/ 1302 h 1489"/>
                <a:gd name="T10" fmla="*/ 1669 w 1981"/>
                <a:gd name="T11" fmla="*/ 1489 h 1489"/>
                <a:gd name="T12" fmla="*/ 1401 w 1981"/>
                <a:gd name="T13" fmla="*/ 1401 h 1489"/>
                <a:gd name="T14" fmla="*/ 931 w 1981"/>
                <a:gd name="T15" fmla="*/ 1282 h 1489"/>
                <a:gd name="T16" fmla="*/ 840 w 1981"/>
                <a:gd name="T17" fmla="*/ 840 h 1489"/>
                <a:gd name="T18" fmla="*/ 748 w 1981"/>
                <a:gd name="T19" fmla="*/ 543 h 1489"/>
                <a:gd name="T20" fmla="*/ 924 w 1981"/>
                <a:gd name="T21" fmla="*/ 748 h 1489"/>
                <a:gd name="T22" fmla="*/ 1120 w 1981"/>
                <a:gd name="T23" fmla="*/ 396 h 1489"/>
                <a:gd name="T24" fmla="*/ 1189 w 1981"/>
                <a:gd name="T25" fmla="*/ 0 h 1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81" h="1489">
                  <a:moveTo>
                    <a:pt x="1189" y="0"/>
                  </a:moveTo>
                  <a:lnTo>
                    <a:pt x="1566" y="248"/>
                  </a:lnTo>
                  <a:lnTo>
                    <a:pt x="1981" y="0"/>
                  </a:lnTo>
                  <a:cubicBezTo>
                    <a:pt x="1981" y="0"/>
                    <a:pt x="1981" y="359"/>
                    <a:pt x="1855" y="695"/>
                  </a:cubicBezTo>
                  <a:cubicBezTo>
                    <a:pt x="1855" y="695"/>
                    <a:pt x="1729" y="1031"/>
                    <a:pt x="1493" y="1302"/>
                  </a:cubicBezTo>
                  <a:lnTo>
                    <a:pt x="1669" y="1489"/>
                  </a:lnTo>
                  <a:lnTo>
                    <a:pt x="1401" y="1401"/>
                  </a:lnTo>
                  <a:lnTo>
                    <a:pt x="931" y="1282"/>
                  </a:lnTo>
                  <a:lnTo>
                    <a:pt x="840" y="840"/>
                  </a:lnTo>
                  <a:lnTo>
                    <a:pt x="748" y="543"/>
                  </a:lnTo>
                  <a:lnTo>
                    <a:pt x="924" y="748"/>
                  </a:lnTo>
                  <a:cubicBezTo>
                    <a:pt x="924" y="748"/>
                    <a:pt x="1052" y="589"/>
                    <a:pt x="1120" y="396"/>
                  </a:cubicBezTo>
                  <a:cubicBezTo>
                    <a:pt x="1120" y="396"/>
                    <a:pt x="1188" y="204"/>
                    <a:pt x="1189" y="0"/>
                  </a:cubicBezTo>
                </a:path>
              </a:pathLst>
            </a:custGeom>
            <a:solidFill>
              <a:srgbClr val="FFC901">
                <a:alpha val="99608"/>
              </a:srgbClr>
            </a:solidFill>
            <a:ln w="144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58" name="Freeform 10"/>
            <p:cNvSpPr>
              <a:spLocks noChangeArrowheads="1"/>
            </p:cNvSpPr>
            <p:nvPr/>
          </p:nvSpPr>
          <p:spPr bwMode="auto">
            <a:xfrm rot="2700000">
              <a:off x="1165" y="2464"/>
              <a:ext cx="1982" cy="1489"/>
            </a:xfrm>
            <a:custGeom>
              <a:avLst/>
              <a:gdLst>
                <a:gd name="T0" fmla="*/ 1189 w 1981"/>
                <a:gd name="T1" fmla="*/ 0 h 1489"/>
                <a:gd name="T2" fmla="*/ 1566 w 1981"/>
                <a:gd name="T3" fmla="*/ 248 h 1489"/>
                <a:gd name="T4" fmla="*/ 1981 w 1981"/>
                <a:gd name="T5" fmla="*/ 0 h 1489"/>
                <a:gd name="T6" fmla="*/ 1855 w 1981"/>
                <a:gd name="T7" fmla="*/ 695 h 1489"/>
                <a:gd name="T8" fmla="*/ 1493 w 1981"/>
                <a:gd name="T9" fmla="*/ 1302 h 1489"/>
                <a:gd name="T10" fmla="*/ 1669 w 1981"/>
                <a:gd name="T11" fmla="*/ 1489 h 1489"/>
                <a:gd name="T12" fmla="*/ 1401 w 1981"/>
                <a:gd name="T13" fmla="*/ 1401 h 1489"/>
                <a:gd name="T14" fmla="*/ 931 w 1981"/>
                <a:gd name="T15" fmla="*/ 1282 h 1489"/>
                <a:gd name="T16" fmla="*/ 840 w 1981"/>
                <a:gd name="T17" fmla="*/ 840 h 1489"/>
                <a:gd name="T18" fmla="*/ 748 w 1981"/>
                <a:gd name="T19" fmla="*/ 543 h 1489"/>
                <a:gd name="T20" fmla="*/ 924 w 1981"/>
                <a:gd name="T21" fmla="*/ 748 h 1489"/>
                <a:gd name="T22" fmla="*/ 1120 w 1981"/>
                <a:gd name="T23" fmla="*/ 396 h 1489"/>
                <a:gd name="T24" fmla="*/ 1189 w 1981"/>
                <a:gd name="T25" fmla="*/ 0 h 1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81" h="1489">
                  <a:moveTo>
                    <a:pt x="1189" y="0"/>
                  </a:moveTo>
                  <a:lnTo>
                    <a:pt x="1566" y="248"/>
                  </a:lnTo>
                  <a:lnTo>
                    <a:pt x="1981" y="0"/>
                  </a:lnTo>
                  <a:cubicBezTo>
                    <a:pt x="1981" y="0"/>
                    <a:pt x="1981" y="359"/>
                    <a:pt x="1855" y="695"/>
                  </a:cubicBezTo>
                  <a:cubicBezTo>
                    <a:pt x="1855" y="695"/>
                    <a:pt x="1729" y="1031"/>
                    <a:pt x="1493" y="1302"/>
                  </a:cubicBezTo>
                  <a:lnTo>
                    <a:pt x="1669" y="1489"/>
                  </a:lnTo>
                  <a:lnTo>
                    <a:pt x="1401" y="1401"/>
                  </a:lnTo>
                  <a:lnTo>
                    <a:pt x="931" y="1282"/>
                  </a:lnTo>
                  <a:lnTo>
                    <a:pt x="840" y="840"/>
                  </a:lnTo>
                  <a:lnTo>
                    <a:pt x="748" y="543"/>
                  </a:lnTo>
                  <a:lnTo>
                    <a:pt x="924" y="748"/>
                  </a:lnTo>
                  <a:cubicBezTo>
                    <a:pt x="924" y="748"/>
                    <a:pt x="1052" y="589"/>
                    <a:pt x="1120" y="396"/>
                  </a:cubicBezTo>
                  <a:cubicBezTo>
                    <a:pt x="1120" y="396"/>
                    <a:pt x="1188" y="204"/>
                    <a:pt x="1189" y="0"/>
                  </a:cubicBezTo>
                </a:path>
              </a:pathLst>
            </a:custGeom>
            <a:solidFill>
              <a:srgbClr val="FFB92D">
                <a:alpha val="99608"/>
              </a:srgbClr>
            </a:solidFill>
            <a:ln w="144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0" name="Freeform 12"/>
            <p:cNvSpPr>
              <a:spLocks noChangeArrowheads="1"/>
            </p:cNvSpPr>
            <p:nvPr/>
          </p:nvSpPr>
          <p:spPr bwMode="auto">
            <a:xfrm rot="5400000">
              <a:off x="246" y="2227"/>
              <a:ext cx="1982" cy="1489"/>
            </a:xfrm>
            <a:custGeom>
              <a:avLst/>
              <a:gdLst>
                <a:gd name="T0" fmla="*/ 1189 w 1981"/>
                <a:gd name="T1" fmla="*/ 0 h 1489"/>
                <a:gd name="T2" fmla="*/ 1566 w 1981"/>
                <a:gd name="T3" fmla="*/ 248 h 1489"/>
                <a:gd name="T4" fmla="*/ 1981 w 1981"/>
                <a:gd name="T5" fmla="*/ 0 h 1489"/>
                <a:gd name="T6" fmla="*/ 1855 w 1981"/>
                <a:gd name="T7" fmla="*/ 695 h 1489"/>
                <a:gd name="T8" fmla="*/ 1493 w 1981"/>
                <a:gd name="T9" fmla="*/ 1302 h 1489"/>
                <a:gd name="T10" fmla="*/ 1669 w 1981"/>
                <a:gd name="T11" fmla="*/ 1489 h 1489"/>
                <a:gd name="T12" fmla="*/ 1401 w 1981"/>
                <a:gd name="T13" fmla="*/ 1401 h 1489"/>
                <a:gd name="T14" fmla="*/ 931 w 1981"/>
                <a:gd name="T15" fmla="*/ 1282 h 1489"/>
                <a:gd name="T16" fmla="*/ 840 w 1981"/>
                <a:gd name="T17" fmla="*/ 840 h 1489"/>
                <a:gd name="T18" fmla="*/ 748 w 1981"/>
                <a:gd name="T19" fmla="*/ 543 h 1489"/>
                <a:gd name="T20" fmla="*/ 924 w 1981"/>
                <a:gd name="T21" fmla="*/ 748 h 1489"/>
                <a:gd name="T22" fmla="*/ 1120 w 1981"/>
                <a:gd name="T23" fmla="*/ 396 h 1489"/>
                <a:gd name="T24" fmla="*/ 1189 w 1981"/>
                <a:gd name="T25" fmla="*/ 0 h 1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81" h="1489">
                  <a:moveTo>
                    <a:pt x="1189" y="0"/>
                  </a:moveTo>
                  <a:lnTo>
                    <a:pt x="1566" y="248"/>
                  </a:lnTo>
                  <a:lnTo>
                    <a:pt x="1981" y="0"/>
                  </a:lnTo>
                  <a:cubicBezTo>
                    <a:pt x="1981" y="0"/>
                    <a:pt x="1981" y="359"/>
                    <a:pt x="1855" y="695"/>
                  </a:cubicBezTo>
                  <a:cubicBezTo>
                    <a:pt x="1855" y="695"/>
                    <a:pt x="1729" y="1031"/>
                    <a:pt x="1493" y="1302"/>
                  </a:cubicBezTo>
                  <a:lnTo>
                    <a:pt x="1669" y="1489"/>
                  </a:lnTo>
                  <a:lnTo>
                    <a:pt x="1401" y="1401"/>
                  </a:lnTo>
                  <a:lnTo>
                    <a:pt x="931" y="1282"/>
                  </a:lnTo>
                  <a:lnTo>
                    <a:pt x="840" y="840"/>
                  </a:lnTo>
                  <a:lnTo>
                    <a:pt x="748" y="543"/>
                  </a:lnTo>
                  <a:lnTo>
                    <a:pt x="924" y="748"/>
                  </a:lnTo>
                  <a:cubicBezTo>
                    <a:pt x="924" y="748"/>
                    <a:pt x="1052" y="589"/>
                    <a:pt x="1120" y="396"/>
                  </a:cubicBezTo>
                  <a:cubicBezTo>
                    <a:pt x="1120" y="396"/>
                    <a:pt x="1188" y="204"/>
                    <a:pt x="1189" y="0"/>
                  </a:cubicBezTo>
                </a:path>
              </a:pathLst>
            </a:custGeom>
            <a:solidFill>
              <a:srgbClr val="FFAA2D">
                <a:alpha val="99608"/>
              </a:srgbClr>
            </a:solidFill>
            <a:ln w="144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1" name="Freeform 13"/>
            <p:cNvSpPr>
              <a:spLocks noChangeArrowheads="1"/>
            </p:cNvSpPr>
            <p:nvPr/>
          </p:nvSpPr>
          <p:spPr bwMode="auto">
            <a:xfrm rot="8100000">
              <a:off x="-236" y="1411"/>
              <a:ext cx="1981" cy="1489"/>
            </a:xfrm>
            <a:custGeom>
              <a:avLst/>
              <a:gdLst>
                <a:gd name="T0" fmla="*/ 1189 w 1981"/>
                <a:gd name="T1" fmla="*/ 0 h 1489"/>
                <a:gd name="T2" fmla="*/ 1566 w 1981"/>
                <a:gd name="T3" fmla="*/ 248 h 1489"/>
                <a:gd name="T4" fmla="*/ 1981 w 1981"/>
                <a:gd name="T5" fmla="*/ 0 h 1489"/>
                <a:gd name="T6" fmla="*/ 1855 w 1981"/>
                <a:gd name="T7" fmla="*/ 695 h 1489"/>
                <a:gd name="T8" fmla="*/ 1493 w 1981"/>
                <a:gd name="T9" fmla="*/ 1302 h 1489"/>
                <a:gd name="T10" fmla="*/ 1669 w 1981"/>
                <a:gd name="T11" fmla="*/ 1489 h 1489"/>
                <a:gd name="T12" fmla="*/ 1401 w 1981"/>
                <a:gd name="T13" fmla="*/ 1401 h 1489"/>
                <a:gd name="T14" fmla="*/ 931 w 1981"/>
                <a:gd name="T15" fmla="*/ 1282 h 1489"/>
                <a:gd name="T16" fmla="*/ 840 w 1981"/>
                <a:gd name="T17" fmla="*/ 840 h 1489"/>
                <a:gd name="T18" fmla="*/ 748 w 1981"/>
                <a:gd name="T19" fmla="*/ 543 h 1489"/>
                <a:gd name="T20" fmla="*/ 924 w 1981"/>
                <a:gd name="T21" fmla="*/ 748 h 1489"/>
                <a:gd name="T22" fmla="*/ 1120 w 1981"/>
                <a:gd name="T23" fmla="*/ 396 h 1489"/>
                <a:gd name="T24" fmla="*/ 1189 w 1981"/>
                <a:gd name="T25" fmla="*/ 0 h 1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81" h="1489">
                  <a:moveTo>
                    <a:pt x="1189" y="0"/>
                  </a:moveTo>
                  <a:lnTo>
                    <a:pt x="1566" y="248"/>
                  </a:lnTo>
                  <a:lnTo>
                    <a:pt x="1981" y="0"/>
                  </a:lnTo>
                  <a:cubicBezTo>
                    <a:pt x="1981" y="0"/>
                    <a:pt x="1981" y="359"/>
                    <a:pt x="1855" y="695"/>
                  </a:cubicBezTo>
                  <a:cubicBezTo>
                    <a:pt x="1855" y="695"/>
                    <a:pt x="1729" y="1031"/>
                    <a:pt x="1493" y="1302"/>
                  </a:cubicBezTo>
                  <a:lnTo>
                    <a:pt x="1669" y="1489"/>
                  </a:lnTo>
                  <a:lnTo>
                    <a:pt x="1401" y="1401"/>
                  </a:lnTo>
                  <a:lnTo>
                    <a:pt x="931" y="1282"/>
                  </a:lnTo>
                  <a:lnTo>
                    <a:pt x="840" y="840"/>
                  </a:lnTo>
                  <a:lnTo>
                    <a:pt x="748" y="543"/>
                  </a:lnTo>
                  <a:lnTo>
                    <a:pt x="924" y="748"/>
                  </a:lnTo>
                  <a:cubicBezTo>
                    <a:pt x="924" y="748"/>
                    <a:pt x="1052" y="589"/>
                    <a:pt x="1120" y="396"/>
                  </a:cubicBezTo>
                  <a:cubicBezTo>
                    <a:pt x="1120" y="396"/>
                    <a:pt x="1188" y="204"/>
                    <a:pt x="1189" y="0"/>
                  </a:cubicBezTo>
                </a:path>
              </a:pathLst>
            </a:custGeom>
            <a:solidFill>
              <a:srgbClr val="FF962D">
                <a:alpha val="99608"/>
              </a:srgbClr>
            </a:solidFill>
            <a:ln w="144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2" name="Freeform 14"/>
            <p:cNvSpPr>
              <a:spLocks noChangeArrowheads="1"/>
            </p:cNvSpPr>
            <p:nvPr/>
          </p:nvSpPr>
          <p:spPr bwMode="auto">
            <a:xfrm rot="10800000">
              <a:off x="0" y="492"/>
              <a:ext cx="1981" cy="1489"/>
            </a:xfrm>
            <a:custGeom>
              <a:avLst/>
              <a:gdLst>
                <a:gd name="T0" fmla="*/ 1189 w 1981"/>
                <a:gd name="T1" fmla="*/ 0 h 1489"/>
                <a:gd name="T2" fmla="*/ 1566 w 1981"/>
                <a:gd name="T3" fmla="*/ 248 h 1489"/>
                <a:gd name="T4" fmla="*/ 1981 w 1981"/>
                <a:gd name="T5" fmla="*/ 0 h 1489"/>
                <a:gd name="T6" fmla="*/ 1855 w 1981"/>
                <a:gd name="T7" fmla="*/ 695 h 1489"/>
                <a:gd name="T8" fmla="*/ 1493 w 1981"/>
                <a:gd name="T9" fmla="*/ 1302 h 1489"/>
                <a:gd name="T10" fmla="*/ 1669 w 1981"/>
                <a:gd name="T11" fmla="*/ 1489 h 1489"/>
                <a:gd name="T12" fmla="*/ 1401 w 1981"/>
                <a:gd name="T13" fmla="*/ 1401 h 1489"/>
                <a:gd name="T14" fmla="*/ 931 w 1981"/>
                <a:gd name="T15" fmla="*/ 1282 h 1489"/>
                <a:gd name="T16" fmla="*/ 840 w 1981"/>
                <a:gd name="T17" fmla="*/ 840 h 1489"/>
                <a:gd name="T18" fmla="*/ 748 w 1981"/>
                <a:gd name="T19" fmla="*/ 543 h 1489"/>
                <a:gd name="T20" fmla="*/ 924 w 1981"/>
                <a:gd name="T21" fmla="*/ 748 h 1489"/>
                <a:gd name="T22" fmla="*/ 1120 w 1981"/>
                <a:gd name="T23" fmla="*/ 396 h 1489"/>
                <a:gd name="T24" fmla="*/ 1189 w 1981"/>
                <a:gd name="T25" fmla="*/ 0 h 1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81" h="1489">
                  <a:moveTo>
                    <a:pt x="1189" y="0"/>
                  </a:moveTo>
                  <a:lnTo>
                    <a:pt x="1566" y="248"/>
                  </a:lnTo>
                  <a:lnTo>
                    <a:pt x="1981" y="0"/>
                  </a:lnTo>
                  <a:cubicBezTo>
                    <a:pt x="1981" y="0"/>
                    <a:pt x="1981" y="359"/>
                    <a:pt x="1855" y="695"/>
                  </a:cubicBezTo>
                  <a:cubicBezTo>
                    <a:pt x="1855" y="695"/>
                    <a:pt x="1729" y="1031"/>
                    <a:pt x="1493" y="1302"/>
                  </a:cubicBezTo>
                  <a:lnTo>
                    <a:pt x="1669" y="1489"/>
                  </a:lnTo>
                  <a:lnTo>
                    <a:pt x="1401" y="1401"/>
                  </a:lnTo>
                  <a:lnTo>
                    <a:pt x="931" y="1282"/>
                  </a:lnTo>
                  <a:lnTo>
                    <a:pt x="840" y="840"/>
                  </a:lnTo>
                  <a:lnTo>
                    <a:pt x="748" y="543"/>
                  </a:lnTo>
                  <a:lnTo>
                    <a:pt x="924" y="748"/>
                  </a:lnTo>
                  <a:cubicBezTo>
                    <a:pt x="924" y="748"/>
                    <a:pt x="1052" y="589"/>
                    <a:pt x="1120" y="396"/>
                  </a:cubicBezTo>
                  <a:cubicBezTo>
                    <a:pt x="1120" y="396"/>
                    <a:pt x="1188" y="204"/>
                    <a:pt x="1189" y="0"/>
                  </a:cubicBezTo>
                </a:path>
              </a:pathLst>
            </a:custGeom>
            <a:solidFill>
              <a:srgbClr val="FF872D">
                <a:alpha val="99608"/>
              </a:srgbClr>
            </a:solidFill>
            <a:ln w="144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64" name="Freeform 16"/>
            <p:cNvSpPr>
              <a:spLocks noChangeArrowheads="1"/>
            </p:cNvSpPr>
            <p:nvPr/>
          </p:nvSpPr>
          <p:spPr bwMode="auto">
            <a:xfrm rot="13500000">
              <a:off x="817" y="10"/>
              <a:ext cx="1981" cy="1489"/>
            </a:xfrm>
            <a:custGeom>
              <a:avLst/>
              <a:gdLst>
                <a:gd name="T0" fmla="*/ 1189 w 1981"/>
                <a:gd name="T1" fmla="*/ 0 h 1489"/>
                <a:gd name="T2" fmla="*/ 1566 w 1981"/>
                <a:gd name="T3" fmla="*/ 248 h 1489"/>
                <a:gd name="T4" fmla="*/ 1981 w 1981"/>
                <a:gd name="T5" fmla="*/ 0 h 1489"/>
                <a:gd name="T6" fmla="*/ 1855 w 1981"/>
                <a:gd name="T7" fmla="*/ 695 h 1489"/>
                <a:gd name="T8" fmla="*/ 1493 w 1981"/>
                <a:gd name="T9" fmla="*/ 1302 h 1489"/>
                <a:gd name="T10" fmla="*/ 1669 w 1981"/>
                <a:gd name="T11" fmla="*/ 1489 h 1489"/>
                <a:gd name="T12" fmla="*/ 1401 w 1981"/>
                <a:gd name="T13" fmla="*/ 1401 h 1489"/>
                <a:gd name="T14" fmla="*/ 931 w 1981"/>
                <a:gd name="T15" fmla="*/ 1282 h 1489"/>
                <a:gd name="T16" fmla="*/ 840 w 1981"/>
                <a:gd name="T17" fmla="*/ 840 h 1489"/>
                <a:gd name="T18" fmla="*/ 748 w 1981"/>
                <a:gd name="T19" fmla="*/ 543 h 1489"/>
                <a:gd name="T20" fmla="*/ 924 w 1981"/>
                <a:gd name="T21" fmla="*/ 748 h 1489"/>
                <a:gd name="T22" fmla="*/ 1120 w 1981"/>
                <a:gd name="T23" fmla="*/ 396 h 1489"/>
                <a:gd name="T24" fmla="*/ 1189 w 1981"/>
                <a:gd name="T25" fmla="*/ 0 h 14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81" h="1489">
                  <a:moveTo>
                    <a:pt x="1189" y="0"/>
                  </a:moveTo>
                  <a:lnTo>
                    <a:pt x="1566" y="248"/>
                  </a:lnTo>
                  <a:lnTo>
                    <a:pt x="1981" y="0"/>
                  </a:lnTo>
                  <a:cubicBezTo>
                    <a:pt x="1981" y="0"/>
                    <a:pt x="1981" y="359"/>
                    <a:pt x="1855" y="695"/>
                  </a:cubicBezTo>
                  <a:cubicBezTo>
                    <a:pt x="1855" y="695"/>
                    <a:pt x="1729" y="1031"/>
                    <a:pt x="1493" y="1302"/>
                  </a:cubicBezTo>
                  <a:lnTo>
                    <a:pt x="1669" y="1489"/>
                  </a:lnTo>
                  <a:lnTo>
                    <a:pt x="1401" y="1401"/>
                  </a:lnTo>
                  <a:lnTo>
                    <a:pt x="931" y="1282"/>
                  </a:lnTo>
                  <a:lnTo>
                    <a:pt x="840" y="840"/>
                  </a:lnTo>
                  <a:lnTo>
                    <a:pt x="748" y="543"/>
                  </a:lnTo>
                  <a:lnTo>
                    <a:pt x="924" y="748"/>
                  </a:lnTo>
                  <a:cubicBezTo>
                    <a:pt x="924" y="748"/>
                    <a:pt x="1052" y="589"/>
                    <a:pt x="1120" y="396"/>
                  </a:cubicBezTo>
                  <a:cubicBezTo>
                    <a:pt x="1120" y="396"/>
                    <a:pt x="1188" y="204"/>
                    <a:pt x="1189" y="0"/>
                  </a:cubicBezTo>
                </a:path>
              </a:pathLst>
            </a:custGeom>
            <a:solidFill>
              <a:srgbClr val="FF6E2D">
                <a:alpha val="99608"/>
              </a:srgbClr>
            </a:solidFill>
            <a:ln w="14400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66" name="Freeform 18"/>
          <p:cNvSpPr>
            <a:spLocks noChangeArrowheads="1"/>
          </p:cNvSpPr>
          <p:nvPr/>
        </p:nvSpPr>
        <p:spPr bwMode="auto">
          <a:xfrm>
            <a:off x="3457575" y="1144588"/>
            <a:ext cx="1784350" cy="427037"/>
          </a:xfrm>
          <a:custGeom>
            <a:avLst/>
            <a:gdLst/>
            <a:ahLst/>
            <a:cxnLst/>
            <a:rect l="0" t="0" r="0" b="0"/>
            <a:pathLst/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99998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23232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7" name="Freeform 19"/>
          <p:cNvSpPr>
            <a:spLocks noChangeArrowheads="1"/>
          </p:cNvSpPr>
          <p:nvPr/>
        </p:nvSpPr>
        <p:spPr bwMode="auto">
          <a:xfrm>
            <a:off x="7439025" y="4805363"/>
            <a:ext cx="20638" cy="11112"/>
          </a:xfrm>
          <a:custGeom>
            <a:avLst/>
            <a:gdLst/>
            <a:ahLst/>
            <a:cxnLst/>
            <a:rect l="0" t="0" r="0" b="0"/>
            <a:pathLst/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99998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23232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1" name="Freeform 23"/>
          <p:cNvSpPr>
            <a:spLocks noChangeArrowheads="1"/>
          </p:cNvSpPr>
          <p:nvPr/>
        </p:nvSpPr>
        <p:spPr bwMode="auto">
          <a:xfrm>
            <a:off x="9128125" y="4222750"/>
            <a:ext cx="95250" cy="117475"/>
          </a:xfrm>
          <a:custGeom>
            <a:avLst/>
            <a:gdLst/>
            <a:ahLst/>
            <a:cxnLst/>
            <a:rect l="0" t="0" r="0" b="0"/>
            <a:pathLst/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99998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23232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3" name="Freeform 25"/>
          <p:cNvSpPr>
            <a:spLocks noChangeArrowheads="1"/>
          </p:cNvSpPr>
          <p:nvPr/>
        </p:nvSpPr>
        <p:spPr bwMode="auto">
          <a:xfrm>
            <a:off x="2065338" y="2141538"/>
            <a:ext cx="1989137" cy="379412"/>
          </a:xfrm>
          <a:custGeom>
            <a:avLst/>
            <a:gdLst/>
            <a:ahLst/>
            <a:cxnLst/>
            <a:rect l="0" t="0" r="0" b="0"/>
            <a:pathLst/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99998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23232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5" name="Freeform 37"/>
          <p:cNvSpPr>
            <a:spLocks noChangeArrowheads="1"/>
          </p:cNvSpPr>
          <p:nvPr/>
        </p:nvSpPr>
        <p:spPr bwMode="auto">
          <a:xfrm>
            <a:off x="5459413" y="1298575"/>
            <a:ext cx="1989137" cy="377825"/>
          </a:xfrm>
          <a:custGeom>
            <a:avLst/>
            <a:gdLst/>
            <a:ahLst/>
            <a:cxnLst/>
            <a:rect l="0" t="0" r="0" b="0"/>
            <a:pathLst/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99998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23232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7" name="Freeform 39"/>
          <p:cNvSpPr>
            <a:spLocks noChangeArrowheads="1"/>
          </p:cNvSpPr>
          <p:nvPr/>
        </p:nvSpPr>
        <p:spPr bwMode="auto">
          <a:xfrm>
            <a:off x="4564063" y="3340100"/>
            <a:ext cx="222250" cy="125413"/>
          </a:xfrm>
          <a:custGeom>
            <a:avLst/>
            <a:gdLst/>
            <a:ahLst/>
            <a:cxnLst/>
            <a:rect l="0" t="0" r="0" b="0"/>
            <a:pathLst/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99998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23232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8" name="Freeform 40"/>
          <p:cNvSpPr>
            <a:spLocks noChangeArrowheads="1"/>
          </p:cNvSpPr>
          <p:nvPr/>
        </p:nvSpPr>
        <p:spPr bwMode="auto">
          <a:xfrm>
            <a:off x="4894263" y="3486150"/>
            <a:ext cx="377825" cy="47625"/>
          </a:xfrm>
          <a:custGeom>
            <a:avLst/>
            <a:gdLst/>
            <a:ahLst/>
            <a:cxnLst/>
            <a:rect l="0" t="0" r="0" b="0"/>
            <a:pathLst/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99998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23232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9" name="Freeform 41"/>
          <p:cNvSpPr>
            <a:spLocks noChangeArrowheads="1"/>
          </p:cNvSpPr>
          <p:nvPr/>
        </p:nvSpPr>
        <p:spPr bwMode="auto">
          <a:xfrm>
            <a:off x="4271963" y="3786188"/>
            <a:ext cx="22225" cy="9525"/>
          </a:xfrm>
          <a:custGeom>
            <a:avLst/>
            <a:gdLst/>
            <a:ahLst/>
            <a:cxnLst/>
            <a:rect l="0" t="0" r="0" b="0"/>
            <a:pathLst/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99998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23232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0" name="Freeform 42"/>
          <p:cNvSpPr>
            <a:spLocks noChangeArrowheads="1"/>
          </p:cNvSpPr>
          <p:nvPr/>
        </p:nvSpPr>
        <p:spPr bwMode="auto">
          <a:xfrm>
            <a:off x="4816475" y="4213225"/>
            <a:ext cx="173038" cy="117475"/>
          </a:xfrm>
          <a:custGeom>
            <a:avLst/>
            <a:gdLst/>
            <a:ahLst/>
            <a:cxnLst/>
            <a:rect l="0" t="0" r="0" b="0"/>
            <a:pathLst/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99998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23232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1" name="Freeform 43"/>
          <p:cNvSpPr>
            <a:spLocks noChangeArrowheads="1"/>
          </p:cNvSpPr>
          <p:nvPr/>
        </p:nvSpPr>
        <p:spPr bwMode="auto">
          <a:xfrm>
            <a:off x="5205413" y="4233863"/>
            <a:ext cx="36512" cy="0"/>
          </a:xfrm>
          <a:custGeom>
            <a:avLst/>
            <a:gdLst/>
            <a:ahLst/>
            <a:cxnLst/>
            <a:rect l="0" t="0" r="0" b="0"/>
            <a:pathLst/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99998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23232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2" name="Freeform 44"/>
          <p:cNvSpPr>
            <a:spLocks noChangeArrowheads="1"/>
          </p:cNvSpPr>
          <p:nvPr/>
        </p:nvSpPr>
        <p:spPr bwMode="auto">
          <a:xfrm>
            <a:off x="4252913" y="4010025"/>
            <a:ext cx="590550" cy="223838"/>
          </a:xfrm>
          <a:custGeom>
            <a:avLst/>
            <a:gdLst/>
            <a:ahLst/>
            <a:cxnLst/>
            <a:rect l="0" t="0" r="0" b="0"/>
            <a:pathLst/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99998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23232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93" name="Freeform 45"/>
          <p:cNvSpPr>
            <a:spLocks noChangeArrowheads="1"/>
          </p:cNvSpPr>
          <p:nvPr/>
        </p:nvSpPr>
        <p:spPr bwMode="auto">
          <a:xfrm>
            <a:off x="5127625" y="4222750"/>
            <a:ext cx="20638" cy="11113"/>
          </a:xfrm>
          <a:custGeom>
            <a:avLst/>
            <a:gdLst/>
            <a:ahLst/>
            <a:cxnLst/>
            <a:rect l="0" t="0" r="0" b="0"/>
            <a:pathLst/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99998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23232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5961605" y="1156824"/>
            <a:ext cx="1647937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0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Gather Formative Data</a:t>
            </a:r>
            <a:endParaRPr 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786313" y="5755574"/>
            <a:ext cx="19027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0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Implement Action Plan</a:t>
            </a:r>
            <a:endParaRPr lang="en-US" sz="20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656687" y="4682369"/>
            <a:ext cx="132172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0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Design Action Plan</a:t>
            </a:r>
            <a:endParaRPr lang="en-US" sz="20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69750" y="2411176"/>
            <a:ext cx="168876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0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Analyze Define and Clarify Problem</a:t>
            </a:r>
            <a:endParaRPr lang="en-US" sz="20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2965249" y="5095309"/>
            <a:ext cx="148081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0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Gather Process Data</a:t>
            </a:r>
            <a:endParaRPr lang="en-US" sz="20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2116797" y="3429000"/>
            <a:ext cx="132431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0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Analyze and Adjust Action Plan</a:t>
            </a:r>
            <a:endParaRPr lang="en-US" sz="20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379052" y="1619332"/>
            <a:ext cx="173493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0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Gather Summative Data</a:t>
            </a:r>
            <a:endParaRPr lang="en-US" sz="20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3863575" y="742837"/>
            <a:ext cx="175165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000" dirty="0" smtClean="0">
                <a:ln w="0"/>
                <a:solidFill>
                  <a:srgbClr val="000000"/>
                </a:solidFill>
                <a:effectLst>
                  <a:outerShdw blurRad="38100" dist="19050" dir="2700000" algn="tl" rotWithShape="0">
                    <a:srgbClr val="000000">
                      <a:alpha val="40000"/>
                    </a:srgbClr>
                  </a:outerShdw>
                </a:effectLst>
              </a:rPr>
              <a:t>Analyze – Plan Research or Action</a:t>
            </a:r>
            <a:endParaRPr lang="en-US" sz="2000" dirty="0">
              <a:ln w="0"/>
              <a:solidFill>
                <a:srgbClr val="000000"/>
              </a:solidFill>
              <a:effectLst>
                <a:outerShdw blurRad="38100" dist="19050" dir="27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anose="020F050202020403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31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Gordon Vessels</cp:lastModifiedBy>
  <cp:revision>6</cp:revision>
  <dcterms:modified xsi:type="dcterms:W3CDTF">2016-03-27T03:23:58Z</dcterms:modified>
</cp:coreProperties>
</file>