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-1716" y="-90"/>
      </p:cViewPr>
      <p:guideLst>
        <p:guide orient="horz" pos="2160"/>
        <p:guide pos="55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82364E-C249-41D6-99FA-E192DC95DB73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8D40F-1A3C-489B-8C4B-6D61B047D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840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2D617-F30D-DA40-8904-5A7DA41AA4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94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1291-8D19-43C8-B709-71341282AB64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BC9D-984B-442D-AD68-B25DB5AE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762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1291-8D19-43C8-B709-71341282AB64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BC9D-984B-442D-AD68-B25DB5AE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1291-8D19-43C8-B709-71341282AB64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BC9D-984B-442D-AD68-B25DB5AE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39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1291-8D19-43C8-B709-71341282AB64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BC9D-984B-442D-AD68-B25DB5AE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04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1291-8D19-43C8-B709-71341282AB64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BC9D-984B-442D-AD68-B25DB5AE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98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1291-8D19-43C8-B709-71341282AB64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BC9D-984B-442D-AD68-B25DB5AE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301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1291-8D19-43C8-B709-71341282AB64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BC9D-984B-442D-AD68-B25DB5AE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107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1291-8D19-43C8-B709-71341282AB64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BC9D-984B-442D-AD68-B25DB5AE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107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1291-8D19-43C8-B709-71341282AB64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BC9D-984B-442D-AD68-B25DB5AE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75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1291-8D19-43C8-B709-71341282AB64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BC9D-984B-442D-AD68-B25DB5AE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14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1291-8D19-43C8-B709-71341282AB64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BC9D-984B-442D-AD68-B25DB5AE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51291-8D19-43C8-B709-71341282AB64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2BC9D-984B-442D-AD68-B25DB5AE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80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95181"/>
            <a:ext cx="8458200" cy="466819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Comparison of Collaboration Frameworks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0074946"/>
              </p:ext>
            </p:extLst>
          </p:nvPr>
        </p:nvGraphicFramePr>
        <p:xfrm>
          <a:off x="381000" y="838200"/>
          <a:ext cx="8458200" cy="569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0287"/>
                <a:gridCol w="1745971"/>
                <a:gridCol w="1745971"/>
                <a:gridCol w="17459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Distinguishing Characteristics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CoP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PLC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CFG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Professional collaboration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yes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yes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yes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Membership can</a:t>
                      </a:r>
                      <a:r>
                        <a:rPr lang="en-US" sz="1500" baseline="0" dirty="0" smtClean="0"/>
                        <a:t> extend beyond one school or </a:t>
                      </a:r>
                      <a:r>
                        <a:rPr lang="en-US" sz="1500" baseline="0" dirty="0" smtClean="0"/>
                        <a:t>school system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yes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Open</a:t>
                      </a:r>
                      <a:r>
                        <a:rPr lang="en-US" sz="1500" baseline="0" dirty="0" smtClean="0"/>
                        <a:t> sharing of practice</a:t>
                      </a:r>
                      <a:r>
                        <a:rPr lang="en-US" sz="1500" baseline="0" smtClean="0"/>
                        <a:t>,  repertoire</a:t>
                      </a:r>
                      <a:r>
                        <a:rPr lang="en-US" sz="1500" baseline="0" dirty="0" smtClean="0"/>
                        <a:t>, innovations, and resources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yes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yes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yes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Primary focus on st</a:t>
                      </a:r>
                      <a:r>
                        <a:rPr lang="en-US" sz="1500" baseline="0" dirty="0" smtClean="0"/>
                        <a:t>udent data and progress (inquiry cycle)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yes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Primary focus on improving teaching skills and knowledge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yes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Defined by shared interest, passion, purpose, etc. among practitioners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yes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Teachers </a:t>
                      </a:r>
                      <a:r>
                        <a:rPr lang="en-US" sz="1500" dirty="0" smtClean="0"/>
                        <a:t>routinely observe </a:t>
                      </a:r>
                      <a:r>
                        <a:rPr lang="en-US" sz="1500" baseline="0" dirty="0" smtClean="0"/>
                        <a:t>and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smtClean="0"/>
                        <a:t>systematically critique </a:t>
                      </a:r>
                      <a:r>
                        <a:rPr lang="en-US" sz="1500" dirty="0" smtClean="0"/>
                        <a:t>each </a:t>
                      </a:r>
                      <a:r>
                        <a:rPr lang="en-US" sz="1500" dirty="0" smtClean="0"/>
                        <a:t>other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yes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Unlimited membership among fellow practitioners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yes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smtClean="0"/>
                        <a:t>Always a problem-solving</a:t>
                      </a:r>
                      <a:r>
                        <a:rPr lang="en-US" sz="1500" baseline="0" smtClean="0"/>
                        <a:t> </a:t>
                      </a:r>
                      <a:r>
                        <a:rPr lang="en-US" sz="1500" baseline="0" dirty="0" smtClean="0"/>
                        <a:t>emphasis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yes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Protocols</a:t>
                      </a:r>
                      <a:r>
                        <a:rPr lang="en-US" sz="1500" baseline="0" dirty="0" smtClean="0"/>
                        <a:t> used in team meetings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could help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yes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Active principal support</a:t>
                      </a:r>
                      <a:r>
                        <a:rPr lang="en-US" sz="1500" baseline="0" dirty="0" smtClean="0"/>
                        <a:t> essential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no</a:t>
                      </a:r>
                      <a:endParaRPr lang="en-US" sz="15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813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124</Words>
  <Application>Microsoft Office PowerPoint</Application>
  <PresentationFormat>On-screen Show (4:3)</PresentationFormat>
  <Paragraphs>50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Comparison of Collaboration Frameworks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these frameworks align with needs?</dc:title>
  <dc:creator>Gordon Vessels</dc:creator>
  <cp:lastModifiedBy>Gordon Vessels</cp:lastModifiedBy>
  <cp:revision>13</cp:revision>
  <dcterms:created xsi:type="dcterms:W3CDTF">2014-04-07T13:58:20Z</dcterms:created>
  <dcterms:modified xsi:type="dcterms:W3CDTF">2014-06-25T15:18:21Z</dcterms:modified>
</cp:coreProperties>
</file>